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33" d="100"/>
          <a:sy n="33" d="100"/>
        </p:scale>
        <p:origin x="4568" y="1520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1468083" y="12257013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5—source data 1. PowerPoint file containing original western blots for Figure 5b,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EE1CBE1-5CB7-403F-8639-4FE7625B5139}"/>
              </a:ext>
            </a:extLst>
          </p:cNvPr>
          <p:cNvGrpSpPr/>
          <p:nvPr/>
        </p:nvGrpSpPr>
        <p:grpSpPr>
          <a:xfrm>
            <a:off x="345705" y="1712068"/>
            <a:ext cx="17195235" cy="9264007"/>
            <a:chOff x="13975052" y="34477187"/>
            <a:chExt cx="21022001" cy="983663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4806897-19FB-4F52-AFB4-91353DE99DC7}"/>
                </a:ext>
              </a:extLst>
            </p:cNvPr>
            <p:cNvGrpSpPr/>
            <p:nvPr/>
          </p:nvGrpSpPr>
          <p:grpSpPr>
            <a:xfrm>
              <a:off x="15704086" y="36509753"/>
              <a:ext cx="4117352" cy="6458678"/>
              <a:chOff x="12702817" y="36814553"/>
              <a:chExt cx="4718321" cy="6458678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692CB97D-4F0B-4654-A841-251253EE4D33}"/>
                  </a:ext>
                </a:extLst>
              </p:cNvPr>
              <p:cNvGrpSpPr/>
              <p:nvPr/>
            </p:nvGrpSpPr>
            <p:grpSpPr>
              <a:xfrm>
                <a:off x="12702817" y="36814553"/>
                <a:ext cx="4604748" cy="6458678"/>
                <a:chOff x="8093949" y="21196907"/>
                <a:chExt cx="3383756" cy="4438650"/>
              </a:xfrm>
            </p:grpSpPr>
            <p:pic>
              <p:nvPicPr>
                <p:cNvPr id="33" name="图片 32">
                  <a:extLst>
                    <a:ext uri="{FF2B5EF4-FFF2-40B4-BE49-F238E27FC236}">
                      <a16:creationId xmlns:a16="http://schemas.microsoft.com/office/drawing/2014/main" id="{55CCBF36-262B-4336-AA6E-0076C223E1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696405" y="21196907"/>
                  <a:ext cx="2781300" cy="4438650"/>
                </a:xfrm>
                <a:prstGeom prst="rect">
                  <a:avLst/>
                </a:prstGeom>
              </p:spPr>
            </p:pic>
            <p:pic>
              <p:nvPicPr>
                <p:cNvPr id="34" name="图片 33">
                  <a:extLst>
                    <a:ext uri="{FF2B5EF4-FFF2-40B4-BE49-F238E27FC236}">
                      <a16:creationId xmlns:a16="http://schemas.microsoft.com/office/drawing/2014/main" id="{06ABD2F0-5360-4DDA-8D5B-4AFA02AD84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093949" y="21392588"/>
                  <a:ext cx="628650" cy="4181475"/>
                </a:xfrm>
                <a:prstGeom prst="rect">
                  <a:avLst/>
                </a:prstGeom>
              </p:spPr>
            </p:pic>
          </p:grp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F4DAFBF9-3253-4C6A-BEDA-224CDE83671E}"/>
                  </a:ext>
                </a:extLst>
              </p:cNvPr>
              <p:cNvSpPr/>
              <p:nvPr/>
            </p:nvSpPr>
            <p:spPr>
              <a:xfrm>
                <a:off x="13456906" y="37490711"/>
                <a:ext cx="3964232" cy="2555228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1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0A625F7-755E-48BF-8CDF-BA606170070C}"/>
                </a:ext>
              </a:extLst>
            </p:cNvPr>
            <p:cNvGrpSpPr/>
            <p:nvPr/>
          </p:nvGrpSpPr>
          <p:grpSpPr>
            <a:xfrm>
              <a:off x="26616075" y="36731663"/>
              <a:ext cx="3898572" cy="5659177"/>
              <a:chOff x="25312735" y="36875801"/>
              <a:chExt cx="4668512" cy="5515039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687C309C-04D2-4577-9001-7574ED8D87A0}"/>
                  </a:ext>
                </a:extLst>
              </p:cNvPr>
              <p:cNvGrpSpPr/>
              <p:nvPr/>
            </p:nvGrpSpPr>
            <p:grpSpPr>
              <a:xfrm>
                <a:off x="25312735" y="36875801"/>
                <a:ext cx="4668512" cy="5515039"/>
                <a:chOff x="17969216" y="20407511"/>
                <a:chExt cx="4333512" cy="4787669"/>
              </a:xfrm>
            </p:grpSpPr>
            <p:pic>
              <p:nvPicPr>
                <p:cNvPr id="29" name="图片 28">
                  <a:extLst>
                    <a:ext uri="{FF2B5EF4-FFF2-40B4-BE49-F238E27FC236}">
                      <a16:creationId xmlns:a16="http://schemas.microsoft.com/office/drawing/2014/main" id="{25A4D695-0D26-4D8C-9807-F3D7C32455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8699886" y="20407511"/>
                  <a:ext cx="3602842" cy="4787669"/>
                </a:xfrm>
                <a:prstGeom prst="rect">
                  <a:avLst/>
                </a:prstGeom>
              </p:spPr>
            </p:pic>
            <p:pic>
              <p:nvPicPr>
                <p:cNvPr id="30" name="图片 29">
                  <a:extLst>
                    <a:ext uri="{FF2B5EF4-FFF2-40B4-BE49-F238E27FC236}">
                      <a16:creationId xmlns:a16="http://schemas.microsoft.com/office/drawing/2014/main" id="{B8CC7B90-049C-4407-80E3-6B2E88EFF26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7969216" y="20494363"/>
                  <a:ext cx="697403" cy="4463378"/>
                </a:xfrm>
                <a:prstGeom prst="rect">
                  <a:avLst/>
                </a:prstGeom>
              </p:spPr>
            </p:pic>
          </p:grp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0C3BAAD5-F0B9-4AC1-B268-36630963BFD0}"/>
                  </a:ext>
                </a:extLst>
              </p:cNvPr>
              <p:cNvSpPr/>
              <p:nvPr/>
            </p:nvSpPr>
            <p:spPr>
              <a:xfrm>
                <a:off x="25980561" y="38104189"/>
                <a:ext cx="3933597" cy="1869280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1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0402699-390C-4174-B5FE-B2361B17F5EF}"/>
                </a:ext>
              </a:extLst>
            </p:cNvPr>
            <p:cNvGrpSpPr/>
            <p:nvPr/>
          </p:nvGrpSpPr>
          <p:grpSpPr>
            <a:xfrm>
              <a:off x="20280460" y="37079199"/>
              <a:ext cx="4426435" cy="5515040"/>
              <a:chOff x="17255526" y="37383999"/>
              <a:chExt cx="5203469" cy="5515040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485776B4-246D-4065-B24B-CD26012A8E52}"/>
                  </a:ext>
                </a:extLst>
              </p:cNvPr>
              <p:cNvGrpSpPr/>
              <p:nvPr/>
            </p:nvGrpSpPr>
            <p:grpSpPr>
              <a:xfrm>
                <a:off x="17255526" y="37383999"/>
                <a:ext cx="5158090" cy="5515040"/>
                <a:chOff x="2974483" y="21600319"/>
                <a:chExt cx="3226829" cy="2228850"/>
              </a:xfrm>
            </p:grpSpPr>
            <p:pic>
              <p:nvPicPr>
                <p:cNvPr id="25" name="图片 24">
                  <a:extLst>
                    <a:ext uri="{FF2B5EF4-FFF2-40B4-BE49-F238E27FC236}">
                      <a16:creationId xmlns:a16="http://schemas.microsoft.com/office/drawing/2014/main" id="{32176F12-EBE6-494C-ACA8-F4CB815CE3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334287" y="21600319"/>
                  <a:ext cx="2867025" cy="2228850"/>
                </a:xfrm>
                <a:prstGeom prst="rect">
                  <a:avLst/>
                </a:prstGeom>
              </p:spPr>
            </p:pic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id="{D3F8480C-605B-4CD1-9959-C65FDA67B5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974483" y="21600319"/>
                  <a:ext cx="359804" cy="2128837"/>
                </a:xfrm>
                <a:prstGeom prst="rect">
                  <a:avLst/>
                </a:prstGeom>
              </p:spPr>
            </p:pic>
          </p:grp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82F85A27-82BC-4A93-9561-1F6D3D2CB262}"/>
                  </a:ext>
                </a:extLst>
              </p:cNvPr>
              <p:cNvSpPr/>
              <p:nvPr/>
            </p:nvSpPr>
            <p:spPr>
              <a:xfrm>
                <a:off x="17876052" y="38364916"/>
                <a:ext cx="4582943" cy="3312598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1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C2C19A-22F0-4706-A1F3-5076BC95C9B6}"/>
                </a:ext>
              </a:extLst>
            </p:cNvPr>
            <p:cNvGrpSpPr/>
            <p:nvPr/>
          </p:nvGrpSpPr>
          <p:grpSpPr>
            <a:xfrm>
              <a:off x="31003406" y="36484196"/>
              <a:ext cx="3993647" cy="5515039"/>
              <a:chOff x="30493191" y="36484196"/>
              <a:chExt cx="4618159" cy="5515039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EAAA8C03-3F07-40C9-A0F7-41FCE1D52E4C}"/>
                  </a:ext>
                </a:extLst>
              </p:cNvPr>
              <p:cNvGrpSpPr/>
              <p:nvPr/>
            </p:nvGrpSpPr>
            <p:grpSpPr>
              <a:xfrm>
                <a:off x="30493191" y="36484196"/>
                <a:ext cx="4429916" cy="5515039"/>
                <a:chOff x="13973705" y="20526693"/>
                <a:chExt cx="4112038" cy="4787669"/>
              </a:xfrm>
            </p:grpSpPr>
            <p:pic>
              <p:nvPicPr>
                <p:cNvPr id="21" name="图片 20">
                  <a:extLst>
                    <a:ext uri="{FF2B5EF4-FFF2-40B4-BE49-F238E27FC236}">
                      <a16:creationId xmlns:a16="http://schemas.microsoft.com/office/drawing/2014/main" id="{97B367F1-4FCB-4C5B-A350-13238A40CC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4482902" y="20526693"/>
                  <a:ext cx="3602841" cy="4787669"/>
                </a:xfrm>
                <a:prstGeom prst="rect">
                  <a:avLst/>
                </a:prstGeom>
              </p:spPr>
            </p:pic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id="{14A6E11C-FF77-43E7-B761-304356FCF4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3973705" y="20741522"/>
                  <a:ext cx="509197" cy="4546399"/>
                </a:xfrm>
                <a:prstGeom prst="rect">
                  <a:avLst/>
                </a:prstGeom>
              </p:spPr>
            </p:pic>
          </p:grp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F6952852-3274-4FCB-A93B-A4FC419D2800}"/>
                  </a:ext>
                </a:extLst>
              </p:cNvPr>
              <p:cNvSpPr/>
              <p:nvPr/>
            </p:nvSpPr>
            <p:spPr>
              <a:xfrm>
                <a:off x="31177753" y="37546817"/>
                <a:ext cx="3933597" cy="2653611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1"/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8795C7-AC02-495E-BE73-41A0D2FBD6C4}"/>
                </a:ext>
              </a:extLst>
            </p:cNvPr>
            <p:cNvSpPr txBox="1"/>
            <p:nvPr/>
          </p:nvSpPr>
          <p:spPr>
            <a:xfrm>
              <a:off x="16623002" y="42669094"/>
              <a:ext cx="287767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flag,</a:t>
              </a:r>
              <a:r>
                <a:rPr lang="zh-CN" altLang="en-US" sz="4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IP</a:t>
              </a:r>
              <a:endParaRPr lang="zh-CN" altLang="en-US" sz="4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4FE1039-2D46-40C5-8337-2D1936EB5D0E}"/>
                </a:ext>
              </a:extLst>
            </p:cNvPr>
            <p:cNvSpPr txBox="1"/>
            <p:nvPr/>
          </p:nvSpPr>
          <p:spPr>
            <a:xfrm>
              <a:off x="20943497" y="42744159"/>
              <a:ext cx="361509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flag,</a:t>
              </a:r>
              <a:r>
                <a:rPr lang="zh-CN" altLang="en-US" sz="4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4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B7400B7-0EEF-44DB-B995-7E79D73A78EB}"/>
                </a:ext>
              </a:extLst>
            </p:cNvPr>
            <p:cNvSpPr txBox="1"/>
            <p:nvPr/>
          </p:nvSpPr>
          <p:spPr>
            <a:xfrm>
              <a:off x="27361914" y="42194566"/>
              <a:ext cx="287767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myc,</a:t>
              </a:r>
              <a:r>
                <a:rPr lang="zh-CN" altLang="en-US" sz="4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IP</a:t>
              </a:r>
              <a:endParaRPr lang="zh-CN" altLang="en-US" sz="4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D6CC974-A670-4A2B-9F3B-31E17F24C92A}"/>
                </a:ext>
              </a:extLst>
            </p:cNvPr>
            <p:cNvSpPr txBox="1"/>
            <p:nvPr/>
          </p:nvSpPr>
          <p:spPr>
            <a:xfrm>
              <a:off x="31117706" y="42117328"/>
              <a:ext cx="361509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myc,</a:t>
              </a:r>
              <a:r>
                <a:rPr lang="zh-CN" altLang="en-US" sz="4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4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DD228F0-ED2A-4A30-8B3C-B02A286B3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975052" y="34531639"/>
              <a:ext cx="5525620" cy="206713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D8D55616-B1A3-4966-A1C3-124DD42E77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1277002" y="34477187"/>
              <a:ext cx="2864382" cy="2176042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B08E9C9-2946-4806-B2EF-92DC45CA6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4684118" y="34531639"/>
              <a:ext cx="5525620" cy="2067138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8FD5776-5F13-4C12-8E3B-C20BA41CAF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1986068" y="34477187"/>
              <a:ext cx="2864382" cy="21760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40</Words>
  <Application>Microsoft Office PowerPoint</Application>
  <PresentationFormat>自定义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5</cp:revision>
  <dcterms:created xsi:type="dcterms:W3CDTF">2026-03-26T06:05:32Z</dcterms:created>
  <dcterms:modified xsi:type="dcterms:W3CDTF">2026-03-26T07:30:04Z</dcterms:modified>
</cp:coreProperties>
</file>